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5" r:id="rId3"/>
    <p:sldId id="277" r:id="rId4"/>
    <p:sldId id="257" r:id="rId5"/>
    <p:sldId id="268" r:id="rId6"/>
    <p:sldId id="275" r:id="rId7"/>
    <p:sldId id="276" r:id="rId8"/>
    <p:sldId id="281" r:id="rId9"/>
    <p:sldId id="258" r:id="rId10"/>
    <p:sldId id="282" r:id="rId11"/>
    <p:sldId id="259" r:id="rId12"/>
    <p:sldId id="260" r:id="rId13"/>
    <p:sldId id="273" r:id="rId14"/>
    <p:sldId id="274" r:id="rId15"/>
    <p:sldId id="261" r:id="rId16"/>
    <p:sldId id="262" r:id="rId17"/>
    <p:sldId id="269" r:id="rId18"/>
    <p:sldId id="270" r:id="rId19"/>
    <p:sldId id="271" r:id="rId20"/>
    <p:sldId id="263" r:id="rId21"/>
    <p:sldId id="283" r:id="rId22"/>
    <p:sldId id="264" r:id="rId23"/>
    <p:sldId id="278" r:id="rId24"/>
    <p:sldId id="265" r:id="rId25"/>
    <p:sldId id="266" r:id="rId26"/>
    <p:sldId id="280" r:id="rId27"/>
    <p:sldId id="267" r:id="rId28"/>
    <p:sldId id="284" r:id="rId29"/>
    <p:sldId id="279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1" autoAdjust="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5B106E36-FD25-4E2D-B0AA-010F637433A0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Documents and Settings\Админ\Рабочий стол\Буллинг\bull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333500"/>
            <a:ext cx="9525000" cy="952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а предатель - не Бессольцева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332656"/>
            <a:ext cx="8280920" cy="6264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C:\Documents and Settings\Админ\Рабочий стол\Программа Антибуллинг\Антибуллинг. Материалы для презентации\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9143999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Админ\Рабочий стол\Программа Антибуллинг\Антибуллинг. Материалы для презентации\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9143999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Documents and Settings\Админ\Рабочий стол\Буллинг\maxresdefault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9144000" cy="5429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Админ\Рабочий стол\Буллинг\paTqm_5BIIyVnGRGdt9vvg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9144000" cy="5429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Documents and Settings\Админ\Рабочий стол\Программа Антибуллинг\Антибуллинг. Материалы для презентации\1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9144000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Documents and Settings\Админ\Рабочий стол\Программа Антибуллинг\Антибуллинг. Материалы для презентации\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9143999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Админ\Рабочий стол\Буллинг\eecef050-90e5-11e8-b664-798ed379bf02.jpe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9144000" cy="5429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Админ\Рабочий стол\Буллинг\ettGnmnkkIZ1T9SU8mCgRw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9144000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Админ\Рабочий стол\Буллинг\istockphoto-979667066-1024x102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9144000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2648" y="1484784"/>
            <a:ext cx="8153400" cy="46112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800" dirty="0" smtClean="0">
                <a:latin typeface="Arial Black" pitchFamily="34" charset="0"/>
              </a:rPr>
              <a:t>Шановні Студенти! </a:t>
            </a:r>
          </a:p>
          <a:p>
            <a:pPr marL="0" indent="0" algn="ctr">
              <a:buNone/>
            </a:pPr>
            <a:r>
              <a:rPr lang="uk-UA" sz="2800" dirty="0" smtClean="0">
                <a:latin typeface="Arial Black" pitchFamily="34" charset="0"/>
              </a:rPr>
              <a:t>Можна багатьма мовами говорити про явище агресії та неприйняття людини, та найголовніше – навчитися долати свій біль і не шкодити іншому. Це – не така же й проста, але надважлива справа</a:t>
            </a:r>
            <a:r>
              <a:rPr lang="uk-UA" sz="2800" smtClean="0">
                <a:latin typeface="Arial Black" pitchFamily="34" charset="0"/>
              </a:rPr>
              <a:t>. </a:t>
            </a:r>
          </a:p>
          <a:p>
            <a:pPr marL="0" indent="0" algn="ctr">
              <a:buNone/>
            </a:pPr>
            <a:r>
              <a:rPr lang="uk-UA" sz="2800" smtClean="0">
                <a:latin typeface="Arial Black" pitchFamily="34" charset="0"/>
              </a:rPr>
              <a:t>Будемо </a:t>
            </a:r>
            <a:r>
              <a:rPr lang="uk-UA" sz="2800" dirty="0" smtClean="0">
                <a:latin typeface="Arial Black" pitchFamily="34" charset="0"/>
              </a:rPr>
              <a:t>вчитися переживати  власні травми, аналізувати їх наслідки, приймати Себе та Інших…</a:t>
            </a:r>
            <a:endParaRPr lang="ru-RU" sz="2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05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Админ\Рабочий стол\Программа Антибуллинг\Антибуллинг. Материалы для презентации\9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1500174"/>
            <a:ext cx="9143999" cy="5357826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абула трагедии Леночки Бессольцевой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179510" y="404664"/>
            <a:ext cx="8743325" cy="6192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Documents and Settings\Админ\Рабочий стол\Программа Антибуллинг\Антибуллинг. Материалы для презентации\1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9143999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Documents and Settings\Админ\Рабочий стол\Буллинг\images (2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1500174"/>
            <a:ext cx="9144000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Documents and Settings\Админ\Рабочий стол\Программа Антибуллинг\Антибуллинг. Материалы для презентации\12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9144000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Documents and Settings\Админ\Рабочий стол\Программа Антибуллинг\Антибуллинг. Материалы для презентации\1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4" name="Picture 2" descr="C:\Documents and Settings\Админ\Рабочий стол\Программа Антибуллинг\Антибуллинг. Материалы для презентации\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Documents and Settings\Админ\Рабочий стол\Буллинг\00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Documents and Settings\Админ\Рабочий стол\Программа Антибуллинг\Антибуллинг. Материалы для презентации\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8786841" cy="5429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рама подростков. терапия жестокости, причиненной  им ранее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404664"/>
            <a:ext cx="8832981" cy="6048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Documents and Settings\Админ\Рабочий стол\Буллинг\images (1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9143999" cy="5572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Documents and Settings\Админ\Рабочий стол\Программа Антибуллинг\Антибуллинг. Материалы для презентации\2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Админ\Рабочий стол\Программа Антибуллинг\Антибуллинг. Материалы для презентации\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9143999" cy="5572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Админ\Рабочий стол\Буллинг\21068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9144000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 descr="C:\Documents and Settings\Админ\Рабочий стол\Буллинг\Bezymyannyj_bulling_Montazhnaya-oblast-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9144000" cy="5429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Documents and Settings\Админ\Рабочий стол\Буллинг\depositphotos_209565156-stock-illustration-older-gir-and-boy-bullying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9143999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ти скандируют оскорбление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260648"/>
            <a:ext cx="8640959" cy="619268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Админ\Рабочий стол\Программа Антибуллинг\Антибуллинг. Материалы для презентации\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9143999" cy="5429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118</TotalTime>
  <Words>53</Words>
  <Application>Microsoft Office PowerPoint</Application>
  <PresentationFormat>Экран (4:3)</PresentationFormat>
  <Paragraphs>3</Paragraphs>
  <Slides>29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Обычная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Библиотека НБМК</cp:lastModifiedBy>
  <cp:revision>36</cp:revision>
  <dcterms:modified xsi:type="dcterms:W3CDTF">2019-09-27T08:01:12Z</dcterms:modified>
</cp:coreProperties>
</file>